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0" r:id="rId4"/>
    <p:sldId id="265" r:id="rId5"/>
    <p:sldId id="264" r:id="rId6"/>
    <p:sldId id="261" r:id="rId7"/>
    <p:sldId id="259" r:id="rId8"/>
    <p:sldId id="263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3238" autoAdjust="0"/>
  </p:normalViewPr>
  <p:slideViewPr>
    <p:cSldViewPr>
      <p:cViewPr varScale="1">
        <p:scale>
          <a:sx n="105" d="100"/>
          <a:sy n="105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6BAD-FE9A-47DB-9CAD-AEACFD8C1CAF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DBD93-A9CF-4159-969F-53CBB015C1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1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A4E13-4604-439F-B922-CA5D883EA82F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CE29-A1EA-407E-AC3F-3EA631A66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44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F6411-8406-4822-AB09-C1F8049DC372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21105-91D0-4CDC-AEA1-8F65E0A8C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5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B0F2-BC87-437E-B6E8-683CD2B2F28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CCDA6-566D-4211-80DE-729042830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57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99DC8-B189-471F-AD33-09014C904D67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E70F-2913-4D17-B9BB-F0C918B64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73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E563-A91D-402F-AE45-AD06AC7DF052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01B54-4C26-4CD0-A448-93284973A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30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26B02-1987-40B5-9752-B05BE257FE6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D7B34-507B-4146-8813-C27F34182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6B12-6AC7-4C16-BF29-F49A27408C1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3E532-487F-4161-90F3-D10DFDD2E9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10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61C54-07AB-45AE-ADA4-0A3D3AAB2FE9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11176-B920-4E6B-B302-8A8C93592B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27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483F4-3F6A-44D8-9678-67B6014D9864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BDB30-5AB0-45E9-AFB2-77FD06E57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52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383F1-C352-4446-907D-B9A78690055A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64541-A9C2-45B5-AA12-71FD1773A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F02A53-B060-4EEE-BE40-1E5CE93D226C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BD1627-ABBC-4FC4-AE6D-BC37937C38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НС\Downloads\Microsoft.SkypeApp_kzf8qxf38zg5c!App\Обложка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918051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19030"/>
            <a:ext cx="628067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chemeClr val="bg1"/>
                </a:solidFill>
                <a:effectLst>
                  <a:glow rad="546100">
                    <a:schemeClr val="accent1">
                      <a:alpha val="4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СУРДЛИМПИЙСКИЙ УРОК, </a:t>
            </a:r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glow rad="546100">
                    <a:schemeClr val="accent1">
                      <a:alpha val="4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ПОСВЯЩЕННЫЙ</a:t>
            </a:r>
            <a:endParaRPr lang="ru-RU" sz="3200" b="1" spc="50" dirty="0">
              <a:ln w="11430"/>
              <a:solidFill>
                <a:schemeClr val="bg1"/>
              </a:solidFill>
              <a:effectLst>
                <a:glow rad="546100">
                  <a:schemeClr val="accent1">
                    <a:alpha val="4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solidFill>
                  <a:schemeClr val="bg1"/>
                </a:solidFill>
                <a:effectLst>
                  <a:glow rad="546100">
                    <a:schemeClr val="accent1">
                      <a:alpha val="4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XVIII</a:t>
            </a:r>
            <a:r>
              <a:rPr lang="ru-RU" sz="3200" b="1" spc="50" dirty="0">
                <a:ln w="11430"/>
                <a:solidFill>
                  <a:schemeClr val="bg1"/>
                </a:solidFill>
                <a:effectLst>
                  <a:glow rad="546100">
                    <a:schemeClr val="accent1">
                      <a:alpha val="4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glow rad="546100">
                    <a:schemeClr val="accent1">
                      <a:alpha val="4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СУРДЛИМПИЙСКИМ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glow rad="546100">
                    <a:schemeClr val="accent1">
                      <a:alpha val="4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ЗИМНИМ ИГРАМ 2015 </a:t>
            </a:r>
            <a:r>
              <a:rPr lang="ru-RU" sz="3200" b="1" spc="50" dirty="0">
                <a:ln w="11430"/>
                <a:solidFill>
                  <a:schemeClr val="bg1"/>
                </a:solidFill>
                <a:effectLst>
                  <a:glow rad="546100">
                    <a:schemeClr val="accent1">
                      <a:alpha val="4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ГОДА</a:t>
            </a:r>
            <a:endParaRPr lang="ru-RU" sz="3200" b="1" spc="50" dirty="0">
              <a:ln w="11430"/>
              <a:solidFill>
                <a:schemeClr val="bg1"/>
              </a:solidFill>
              <a:effectLst>
                <a:glow rad="546100">
                  <a:schemeClr val="accent1">
                    <a:alpha val="4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effectLst>
                <a:glow rad="546100">
                  <a:schemeClr val="accent1">
                    <a:alpha val="48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ДНС\Desktop\Презентация\СУРДО\Медаль СУРДОолимпийских игр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4033838"/>
            <a:ext cx="1179513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84903" y="1340768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cap="all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Одна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страна – </a:t>
            </a:r>
            <a:r>
              <a:rPr lang="ru-RU" sz="3600" b="1" cap="all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три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зимних олимпиады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C:\Users\ДНС\Downloads\Microsoft.SkypeApp_kzf8qxf38zg5c!App\logo_sochi_2014_olimpiada_Abali.ru [преобразованный].eps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649538"/>
            <a:ext cx="59039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ДНС\Downloads\Microsoft.SkypeApp_kzf8qxf38zg5c!App\300px-IPC_logo_(2004)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2649538"/>
            <a:ext cx="342423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ДНС\Desktop\Презентация\СУРДО\Солнышко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2649538"/>
            <a:ext cx="259873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ДНС\Desktop\Презентация\СУРДО\Медаль СУРДОолимпийских игр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106863"/>
            <a:ext cx="1179513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ДНС\Desktop\Презентация\СУРДО\Медаль СУРДОолимпийских игр 2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7209382" y="4077072"/>
            <a:ext cx="1179042" cy="1338964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3.61111E-6 -0.04629 C -3.61111E-6 -0.06667 -0.09132 -0.0919 -0.16545 -0.0919 L -0.33073 -0.0919 " pathEditMode="relative" rAng="0" ptsTypes="FfFF">
                                      <p:cBhvr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0.06909 -0.084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19653E-6 L 0.29636 -0.0809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-40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3943350" y="3829050"/>
            <a:ext cx="1204913" cy="36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Талисман</a:t>
            </a:r>
          </a:p>
        </p:txBody>
      </p:sp>
      <p:pic>
        <p:nvPicPr>
          <p:cNvPr id="6149" name="Picture 5" descr="C:\Users\ДНС\Desktop\Презентация\imgh922356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2394" y="1937799"/>
            <a:ext cx="3511252" cy="4875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2920" y="703883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Сурдлимпийские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игры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288" y="2144713"/>
            <a:ext cx="3465512" cy="4540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sz="1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Сурдлимпиада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(«</a:t>
            </a:r>
            <a:r>
              <a:rPr lang="ru-RU" sz="1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Deaflympics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»)  – спортивные соревнования людей </a:t>
            </a:r>
            <a:r>
              <a:rPr lang="ru-RU" sz="17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с нарушениями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слуха.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ru-RU" sz="1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Как международное общественное движение </a:t>
            </a:r>
            <a:r>
              <a:rPr lang="ru-RU" sz="1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Сурдлимпийские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игры объединяют миллионы людей, независимо от их политических и религиозных взглядов, расовой принадлежности; способствует установлению взаимопонимания и дружбы между народами. </a:t>
            </a:r>
          </a:p>
        </p:txBody>
      </p:sp>
      <p:pic>
        <p:nvPicPr>
          <p:cNvPr id="4102" name="Picture 6" descr="C:\Users\ДНС\Downloads\Microsoft.SkypeApp_kzf8qxf38zg5c!App\Мамон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005263"/>
            <a:ext cx="2208212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4076700"/>
            <a:ext cx="1873250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олицетворяет природную красоту и мощь Севера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7163" y="5108575"/>
            <a:ext cx="230505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символизирует силу, упорство, несгибаемую волю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26113" y="5857875"/>
            <a:ext cx="23050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обладает национальным колоритом</a:t>
            </a:r>
          </a:p>
        </p:txBody>
      </p:sp>
      <p:cxnSp>
        <p:nvCxnSpPr>
          <p:cNvPr id="9" name="Соединительная линия уступом 8"/>
          <p:cNvCxnSpPr/>
          <p:nvPr/>
        </p:nvCxnSpPr>
        <p:spPr>
          <a:xfrm>
            <a:off x="5148263" y="5857875"/>
            <a:ext cx="1152525" cy="52387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/>
          <p:nvPr/>
        </p:nvCxnSpPr>
        <p:spPr>
          <a:xfrm>
            <a:off x="5364163" y="4957763"/>
            <a:ext cx="2101850" cy="81915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flipV="1">
            <a:off x="5364163" y="4149725"/>
            <a:ext cx="1050925" cy="50323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9" name="Picture 7" descr="C:\Users\ДНС\Downloads\Microsoft.SkypeApp_kzf8qxf38zg5c!App\ладош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930400"/>
            <a:ext cx="18542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890963" y="1831975"/>
            <a:ext cx="10795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Логотип</a:t>
            </a:r>
          </a:p>
        </p:txBody>
      </p:sp>
      <p:cxnSp>
        <p:nvCxnSpPr>
          <p:cNvPr id="36" name="Соединительная линия уступом 35"/>
          <p:cNvCxnSpPr/>
          <p:nvPr/>
        </p:nvCxnSpPr>
        <p:spPr>
          <a:xfrm flipV="1">
            <a:off x="5364163" y="1722438"/>
            <a:ext cx="1304925" cy="50323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43625" y="1754188"/>
            <a:ext cx="27495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открытая ладонь-птица – символ мира, доброжелательности, милосердия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67400" y="2566988"/>
            <a:ext cx="23050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национальный колорит</a:t>
            </a:r>
          </a:p>
        </p:txBody>
      </p:sp>
      <p:cxnSp>
        <p:nvCxnSpPr>
          <p:cNvPr id="40" name="Соединительная линия уступом 39"/>
          <p:cNvCxnSpPr/>
          <p:nvPr/>
        </p:nvCxnSpPr>
        <p:spPr>
          <a:xfrm flipV="1">
            <a:off x="4819650" y="3109913"/>
            <a:ext cx="2344738" cy="35718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/>
          <p:nvPr/>
        </p:nvCxnSpPr>
        <p:spPr>
          <a:xfrm flipV="1">
            <a:off x="4819650" y="2566988"/>
            <a:ext cx="2220913" cy="30797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929313" y="3068638"/>
            <a:ext cx="31067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цвета – движение, энергия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548680"/>
            <a:ext cx="4824536" cy="698477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27784" y="692696"/>
            <a:ext cx="4824536" cy="1328023"/>
          </a:xfrm>
          <a:prstGeom prst="roundRect">
            <a:avLst/>
          </a:prstGeom>
          <a:noFill/>
          <a:effectLst>
            <a:softEdge rad="63500"/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Сурдлимпиада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– событие мирового масштаба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3076" name="Picture 4" descr="C:\Users\ДНС\Downloads\Microsoft.SkypeApp_kzf8qxf38zg5c!App\Карта Росси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69900"/>
            <a:ext cx="70548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ДНС\Downloads\Microsoft.SkypeApp_kzf8qxf38zg5c!App\Карта Росси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060">
            <a:off x="-957263" y="-587375"/>
            <a:ext cx="10406063" cy="775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ДНС\Downloads\Microsoft.SkypeApp_kzf8qxf38zg5c!App\Карта Мира с Россией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36638"/>
            <a:ext cx="8582025" cy="600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1577834"/>
            <a:ext cx="599080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  <a:t>В 2015 году с 28 марта по 5 апреля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  <a:t> в Ханты-Мансийске и Магнитогорске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  <a:t> пройдут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  <a:t>XVIII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  <a:t>Сурдлимпийские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bg1">
                      <a:alpha val="75000"/>
                    </a:schemeClr>
                  </a:glow>
                </a:effectLst>
                <a:latin typeface="+mn-lt"/>
                <a:cs typeface="+mn-cs"/>
              </a:rPr>
              <a:t> игры </a:t>
            </a:r>
            <a:endParaRPr lang="ru-RU" sz="2000" dirty="0">
              <a:solidFill>
                <a:schemeClr val="accent1">
                  <a:lumMod val="75000"/>
                </a:schemeClr>
              </a:solidFill>
              <a:effectLst>
                <a:glow rad="368300">
                  <a:schemeClr val="bg1">
                    <a:alpha val="75000"/>
                  </a:schemeClr>
                </a:glow>
              </a:effectLst>
              <a:latin typeface="+mn-lt"/>
              <a:cs typeface="+mn-cs"/>
            </a:endParaRP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-1301750" y="3444875"/>
            <a:ext cx="7067550" cy="1144588"/>
            <a:chOff x="-1302265" y="3445486"/>
            <a:chExt cx="7068010" cy="1144353"/>
          </a:xfrm>
        </p:grpSpPr>
        <p:sp>
          <p:nvSpPr>
            <p:cNvPr id="12" name="TextBox 11"/>
            <p:cNvSpPr txBox="1"/>
            <p:nvPr/>
          </p:nvSpPr>
          <p:spPr>
            <a:xfrm>
              <a:off x="467544" y="3445486"/>
              <a:ext cx="5298201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chemeClr val="accent2"/>
                  </a:solidFill>
                  <a:effectLst>
                    <a:glow rad="228600">
                      <a:schemeClr val="bg1"/>
                    </a:glow>
                  </a:effectLst>
                  <a:latin typeface="+mn-lt"/>
                  <a:cs typeface="+mn-cs"/>
                </a:rPr>
                <a:t>Ханты-Мансийск</a:t>
              </a:r>
              <a:endPara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/>
                </a:solidFill>
                <a:effectLst>
                  <a:glow rad="228600">
                    <a:schemeClr val="bg1"/>
                  </a:glow>
                </a:effectLst>
                <a:latin typeface="+mn-lt"/>
                <a:cs typeface="+mn-cs"/>
              </a:endParaRPr>
            </a:p>
          </p:txBody>
        </p:sp>
        <p:sp>
          <p:nvSpPr>
            <p:cNvPr id="3" name="Овал 2"/>
            <p:cNvSpPr/>
            <p:nvPr/>
          </p:nvSpPr>
          <p:spPr>
            <a:xfrm>
              <a:off x="2411140" y="3737526"/>
              <a:ext cx="215914" cy="21585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302265" y="4005064"/>
              <a:ext cx="5298201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200" b="1" dirty="0">
                  <a:solidFill>
                    <a:schemeClr val="accent2"/>
                  </a:solidFill>
                  <a:effectLst>
                    <a:glow rad="228600">
                      <a:schemeClr val="bg1"/>
                    </a:glow>
                  </a:effectLst>
                  <a:latin typeface="+mn-lt"/>
                  <a:cs typeface="+mn-cs"/>
                </a:rPr>
                <a:t>Магнитогорск</a:t>
              </a:r>
              <a:endPara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/>
                </a:solidFill>
                <a:effectLst>
                  <a:glow rad="228600">
                    <a:schemeClr val="bg1"/>
                  </a:glow>
                </a:effectLst>
                <a:latin typeface="+mn-lt"/>
                <a:cs typeface="+mn-cs"/>
              </a:endParaRPr>
            </a:p>
          </p:txBody>
        </p:sp>
        <p:sp>
          <p:nvSpPr>
            <p:cNvPr id="14" name="Овал 13"/>
            <p:cNvSpPr/>
            <p:nvPr/>
          </p:nvSpPr>
          <p:spPr>
            <a:xfrm>
              <a:off x="1187097" y="4261293"/>
              <a:ext cx="215914" cy="21585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3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8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6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6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1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00" y="1700213"/>
            <a:ext cx="2266950" cy="50482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видеоролик</a:t>
            </a:r>
            <a:endParaRPr lang="ru-RU" dirty="0"/>
          </a:p>
        </p:txBody>
      </p:sp>
      <p:pic>
        <p:nvPicPr>
          <p:cNvPr id="6" name="rolik_surdlimpiada_hm_&amp;_magnitogorsk_ru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1700808"/>
            <a:ext cx="6739136" cy="5054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2" descr="C:\Users\ДНС\Downloads\Microsoft.SkypeApp_kzf8qxf38zg5c!App\paper_texture3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8313" y="153988"/>
            <a:ext cx="8712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-300" dirty="0">
                <a:latin typeface="BatangChe" panose="02030609000101010101" pitchFamily="49" charset="-127"/>
                <a:ea typeface="BatangChe" panose="02030609000101010101" pitchFamily="49" charset="-127"/>
                <a:cs typeface="+mn-cs"/>
              </a:rPr>
              <a:t>Историческая справка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2363" y="1268760"/>
            <a:ext cx="650081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no Pro Smbd" pitchFamily="18" charset="0"/>
                <a:ea typeface="BatangChe" panose="02030609000101010101" pitchFamily="49" charset="-127"/>
                <a:cs typeface="+mn-cs"/>
              </a:rPr>
              <a:t>1 9 1 4 год </a:t>
            </a:r>
            <a:r>
              <a:rPr lang="ru-RU" sz="2000" b="1" dirty="0">
                <a:latin typeface="Arno Pro Smbd" pitchFamily="18" charset="0"/>
                <a:ea typeface="BatangChe" panose="02030609000101010101" pitchFamily="49" charset="-127"/>
                <a:cs typeface="+mn-cs"/>
              </a:rPr>
              <a:t>– в России начал развиваться спорт глухих;</a:t>
            </a:r>
            <a:endParaRPr lang="ru-RU" sz="2000" dirty="0">
              <a:latin typeface="Arno Pro Smbd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Arno Pro Smbd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1888" y="1765265"/>
            <a:ext cx="650081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no Pro Smbd" pitchFamily="18" charset="0"/>
                <a:ea typeface="BatangChe" panose="02030609000101010101" pitchFamily="49" charset="-127"/>
                <a:cs typeface="+mn-cs"/>
              </a:rPr>
              <a:t>1 9 4 9 год </a:t>
            </a:r>
            <a:r>
              <a:rPr lang="ru-RU" sz="2000" b="1" dirty="0">
                <a:latin typeface="Arno Pro Smbd" pitchFamily="18" charset="0"/>
                <a:ea typeface="BatangChe" panose="02030609000101010101" pitchFamily="49" charset="-127"/>
                <a:cs typeface="+mn-cs"/>
              </a:rPr>
              <a:t>- состоялись первые всемирные зимние Сурдлимпийские игры, программа включала соревнования по 2 видам спорта;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1888" y="2793122"/>
            <a:ext cx="6500812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>
              <a:defRPr sz="2000" b="1">
                <a:latin typeface="Arno Pro Smbd" pitchFamily="18" charset="0"/>
                <a:ea typeface="BatangChe" panose="02030609000101010101" pitchFamily="49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1 9 7 1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год </a:t>
            </a:r>
            <a:r>
              <a:rPr lang="ru-RU" dirty="0">
                <a:cs typeface="+mn-cs"/>
              </a:rPr>
              <a:t>– Россия впервые приняла участие в Сурдлимпийских </a:t>
            </a:r>
            <a:r>
              <a:rPr lang="ru-RU" dirty="0" smtClean="0">
                <a:cs typeface="+mn-cs"/>
              </a:rPr>
              <a:t>играх;</a:t>
            </a:r>
            <a:endParaRPr lang="ru-RU" dirty="0"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1413" y="3645024"/>
            <a:ext cx="6624637" cy="286232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>
              <a:defRPr sz="2000" b="1">
                <a:latin typeface="Arno Pro Smbd" pitchFamily="18" charset="0"/>
                <a:ea typeface="BatangChe" panose="02030609000101010101" pitchFamily="49" charset="-127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2015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год </a:t>
            </a:r>
            <a:r>
              <a:rPr lang="ru-RU" dirty="0">
                <a:cs typeface="+mn-cs"/>
              </a:rPr>
              <a:t>– Сурдлимпийские </a:t>
            </a:r>
            <a:r>
              <a:rPr lang="ru-RU" dirty="0" smtClean="0">
                <a:cs typeface="+mn-cs"/>
              </a:rPr>
              <a:t>зимние игры </a:t>
            </a:r>
            <a:r>
              <a:rPr lang="ru-RU" dirty="0">
                <a:cs typeface="+mn-cs"/>
              </a:rPr>
              <a:t>пройдут в России, программа игр включает соревнования по 5 видам </a:t>
            </a:r>
            <a:r>
              <a:rPr lang="ru-RU" dirty="0" smtClean="0">
                <a:cs typeface="+mn-cs"/>
              </a:rPr>
              <a:t>спорта:</a:t>
            </a:r>
            <a:endParaRPr lang="ru-RU" dirty="0"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cs typeface="+mn-cs"/>
              </a:rPr>
              <a:t>соревнования по 5</a:t>
            </a:r>
            <a:r>
              <a:rPr lang="ru-RU" dirty="0" smtClean="0">
                <a:cs typeface="+mn-cs"/>
              </a:rPr>
              <a:t> </a:t>
            </a:r>
            <a:r>
              <a:rPr lang="ru-RU" dirty="0">
                <a:cs typeface="+mn-cs"/>
              </a:rPr>
              <a:t>видам спорта состоятся в Ханты-Мансийске;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cs typeface="+mn-cs"/>
              </a:rPr>
              <a:t>4 дисциплины горных лыж  - в городе </a:t>
            </a:r>
            <a:r>
              <a:rPr lang="ru-RU" dirty="0" smtClean="0">
                <a:cs typeface="+mn-cs"/>
              </a:rPr>
              <a:t>Магнитогорске;</a:t>
            </a:r>
            <a:endParaRPr lang="ru-RU" dirty="0"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 smtClean="0">
                <a:cs typeface="+mn-cs"/>
              </a:rPr>
              <a:t>отечественную </a:t>
            </a:r>
            <a:r>
              <a:rPr lang="ru-RU" dirty="0">
                <a:cs typeface="+mn-cs"/>
              </a:rPr>
              <a:t>сборную представят 78 спортсменов из 19 регионов нашей страны; </a:t>
            </a:r>
          </a:p>
        </p:txBody>
      </p:sp>
      <p:pic>
        <p:nvPicPr>
          <p:cNvPr id="7180" name="Picture 4" descr="C:\Users\ДНС\Downloads\Microsoft.SkypeApp_kzf8qxf38zg5c!App\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4878" r="2615" b="23622"/>
          <a:stretch>
            <a:fillRect/>
          </a:stretch>
        </p:blipFill>
        <p:spPr bwMode="auto">
          <a:xfrm>
            <a:off x="323850" y="1177925"/>
            <a:ext cx="1966913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emidova\Pictures\Desktop\МАША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53590" y="2974562"/>
            <a:ext cx="1702990" cy="15345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C:\Users\demidova\Pictures\Desktop\ЛЫЖНИКИ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454779" y="1535725"/>
            <a:ext cx="1704731" cy="1467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C:\Users\demidova\Documents\Мои документы\Фото\Лица\Ермилов Сергей\Ermilov_Sergey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51743" y="4452809"/>
            <a:ext cx="1691280" cy="15272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920" y="620688"/>
            <a:ext cx="8229600" cy="1143000"/>
          </a:xfrm>
          <a:ln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Волонтерское движение 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2050" y="1341438"/>
            <a:ext cx="49022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«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Сделай доброе дело – и день прожит не зря!»</a:t>
            </a:r>
            <a:endParaRPr lang="ru-RU" sz="2200" i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i="1" dirty="0"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2849673"/>
            <a:ext cx="4032448" cy="5232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Планируется привлечь: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3396100"/>
            <a:ext cx="4032448" cy="181588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schemeClr val="accent2"/>
                </a:solidFill>
                <a:latin typeface="+mn-lt"/>
                <a:cs typeface="+mn-cs"/>
              </a:rPr>
              <a:t>400</a:t>
            </a:r>
            <a:r>
              <a:rPr lang="ru-RU" sz="2800" dirty="0">
                <a:latin typeface="+mn-lt"/>
                <a:cs typeface="+mn-cs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волонтёров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 Ханты-Мансийске;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schemeClr val="accent2"/>
                </a:solidFill>
                <a:latin typeface="+mn-lt"/>
                <a:cs typeface="+mn-cs"/>
              </a:rPr>
              <a:t>100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добровольцев –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в Магнитогорске</a:t>
            </a:r>
            <a:endParaRPr lang="ru-RU" sz="2800" dirty="0">
              <a:latin typeface="+mn-lt"/>
              <a:cs typeface="+mn-cs"/>
            </a:endParaRPr>
          </a:p>
        </p:txBody>
      </p:sp>
      <p:pic>
        <p:nvPicPr>
          <p:cNvPr id="2050" name="Picture 2" descr="C:\Users\demidova\Pictures\Desktop\ВОЛОНТЕРЫ.jpg"/>
          <p:cNvPicPr>
            <a:picLocks noChangeAspect="1" noChangeArrowheads="1"/>
          </p:cNvPicPr>
          <p:nvPr/>
        </p:nvPicPr>
        <p:blipFill rotWithShape="1">
          <a:blip r:embed="rId3"/>
          <a:srcRect r="2419"/>
          <a:stretch/>
        </p:blipFill>
        <p:spPr bwMode="auto">
          <a:xfrm>
            <a:off x="323529" y="2610807"/>
            <a:ext cx="4032447" cy="2834417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dova\Pictures\Desktop\флаг росс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" y="15133"/>
            <a:ext cx="9141439" cy="68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4544" y="1052735"/>
            <a:ext cx="96845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5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РОССИЯ –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первая страна, которая </a:t>
            </a:r>
          </a:p>
          <a:p>
            <a:pPr algn="ctr"/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принимает все 3 белые </a:t>
            </a:r>
            <a:r>
              <a:rPr lang="ru-RU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О</a:t>
            </a:r>
            <a:r>
              <a:rPr lang="ru-RU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лимпиады</a:t>
            </a:r>
            <a:endParaRPr lang="ru-RU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0" y="5832648"/>
            <a:ext cx="9144569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800" b="1" dirty="0" smtClean="0">
                <a:solidFill>
                  <a:schemeClr val="tx2">
                    <a:lumMod val="75000"/>
                  </a:schemeClr>
                </a:solidFill>
              </a:rPr>
              <a:t>ПОДДЕРЖИМ НАШИХ!</a:t>
            </a:r>
            <a:endParaRPr lang="ru-RU" sz="6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486</TotalTime>
  <Words>242</Words>
  <Application>Microsoft Office PowerPoint</Application>
  <PresentationFormat>Экран (4:3)</PresentationFormat>
  <Paragraphs>41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Одна страна – три зимних олимпиады</vt:lpstr>
      <vt:lpstr>Сурдлимпийские игры</vt:lpstr>
      <vt:lpstr>Презентация PowerPoint</vt:lpstr>
      <vt:lpstr>Презентация PowerPoint</vt:lpstr>
      <vt:lpstr>Презентация PowerPoint</vt:lpstr>
      <vt:lpstr>Волонтерское движение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Сборная Югры</dc:title>
  <dc:creator>Fouxtrot</dc:creator>
  <cp:lastModifiedBy>Демидова</cp:lastModifiedBy>
  <cp:revision>63</cp:revision>
  <dcterms:created xsi:type="dcterms:W3CDTF">2014-12-10T15:44:46Z</dcterms:created>
  <dcterms:modified xsi:type="dcterms:W3CDTF">2014-12-17T06:35:40Z</dcterms:modified>
</cp:coreProperties>
</file>